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charts/chart2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6.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27.xml" ContentType="application/vnd.openxmlformats-officedocument.presentationml.notesSlide+xml"/>
  <Override PartName="/ppt/charts/chart42.xml" ContentType="application/vnd.openxmlformats-officedocument.drawingml.chart+xml"/>
  <Override PartName="/ppt/notesSlides/notesSlide28.xml" ContentType="application/vnd.openxmlformats-officedocument.presentationml.notesSlide+xml"/>
  <Override PartName="/ppt/charts/chart4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5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32.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3.xml" ContentType="application/vnd.openxmlformats-officedocument.presentationml.notesSlide+xml"/>
  <Override PartName="/ppt/charts/chart65.xml" ContentType="application/vnd.openxmlformats-officedocument.drawingml.chart+xml"/>
  <Override PartName="/ppt/notesSlides/notesSlide34.xml" ContentType="application/vnd.openxmlformats-officedocument.presentationml.notesSlide+xml"/>
  <Override PartName="/ppt/charts/chart6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5.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4.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5.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37.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5.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8.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notesSlides/notesSlide39.xml" ContentType="application/vnd.openxmlformats-officedocument.presentationml.notesSlide+xml"/>
  <Override PartName="/ppt/charts/chart89.xml" ContentType="application/vnd.openxmlformats-officedocument.drawingml.chart+xml"/>
  <Override PartName="/ppt/charts/chart90.xml" ContentType="application/vnd.openxmlformats-officedocument.drawingml.chart+xml"/>
  <Override PartName="/ppt/notesSlides/notesSlide40.xml" ContentType="application/vnd.openxmlformats-officedocument.presentationml.notesSlide+xml"/>
  <Override PartName="/ppt/charts/chart91.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2.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3.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8.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99.xml" ContentType="application/vnd.openxmlformats-officedocument.drawingml.chart+xml"/>
  <Override PartName="/ppt/charts/chart100.xml" ContentType="application/vnd.openxmlformats-officedocument.drawingml.chart+xml"/>
  <Override PartName="/ppt/notesSlides/notesSlide43.xml" ContentType="application/vnd.openxmlformats-officedocument.presentationml.notesSlide+xml"/>
  <Override PartName="/ppt/charts/chart10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3.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4.xml" ContentType="application/vnd.openxmlformats-officedocument.presentationml.notesSlide+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08.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09.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5.xml" ContentType="application/vnd.openxmlformats-officedocument.presentationml.notesSlide+xml"/>
  <Override PartName="/ppt/charts/chart110.xml" ContentType="application/vnd.openxmlformats-officedocument.drawingml.chart+xml"/>
  <Override PartName="/ppt/notesSlides/notesSlide46.xml" ContentType="application/vnd.openxmlformats-officedocument.presentationml.notesSlide+xml"/>
  <Override PartName="/ppt/charts/chart111.xml" ContentType="application/vnd.openxmlformats-officedocument.drawingml.chart+xml"/>
  <Override PartName="/ppt/notesSlides/notesSlide47.xml" ContentType="application/vnd.openxmlformats-officedocument.presentationml.notesSlide+xml"/>
  <Override PartName="/ppt/charts/chart11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4.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48.xml" ContentType="application/vnd.openxmlformats-officedocument.presentationml.notesSlide+xml"/>
  <Override PartName="/ppt/charts/chart115.xml" ContentType="application/vnd.openxmlformats-officedocument.drawingml.chart+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49.xml" ContentType="application/vnd.openxmlformats-officedocument.presentationml.notesSlide+xml"/>
  <Override PartName="/ppt/charts/chart119.xml" ContentType="application/vnd.openxmlformats-officedocument.drawingml.chart+xml"/>
  <Override PartName="/ppt/notesSlides/notesSlide50.xml" ContentType="application/vnd.openxmlformats-officedocument.presentationml.notesSlide+xml"/>
  <Override PartName="/ppt/charts/chart12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2.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1.xml" ContentType="application/vnd.openxmlformats-officedocument.presentationml.notesSlide+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7.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8.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2.xml" ContentType="application/vnd.openxmlformats-officedocument.presentationml.notesSlide+xml"/>
  <Override PartName="/ppt/charts/chart129.xml" ContentType="application/vnd.openxmlformats-officedocument.drawingml.chart+xml"/>
  <Override PartName="/ppt/charts/chart130.xml" ContentType="application/vnd.openxmlformats-officedocument.drawingml.chart+xml"/>
  <Override PartName="/ppt/notesSlides/notesSlide53.xml" ContentType="application/vnd.openxmlformats-officedocument.presentationml.notesSlide+xml"/>
  <Override PartName="/ppt/charts/chart131.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2.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3.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4.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3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39.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5.xml" ContentType="application/vnd.openxmlformats-officedocument.presentationml.notesSlide+xml"/>
  <Override PartName="/ppt/charts/chart140.xml" ContentType="application/vnd.openxmlformats-officedocument.drawingml.chart+xml"/>
  <Override PartName="/ppt/charts/chart141.xml" ContentType="application/vnd.openxmlformats-officedocument.drawingml.chart+xml"/>
  <Override PartName="/ppt/notesSlides/notesSlide56.xml" ContentType="application/vnd.openxmlformats-officedocument.presentationml.notesSlide+xml"/>
  <Override PartName="/ppt/charts/chart142.xml" ContentType="application/vnd.openxmlformats-officedocument.drawingml.chart+xml"/>
  <Override PartName="/ppt/notesSlides/notesSlide57.xml" ContentType="application/vnd.openxmlformats-officedocument.presentationml.notesSlide+xml"/>
  <Override PartName="/ppt/charts/chart143.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4.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5.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58.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1.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2.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59.xml" ContentType="application/vnd.openxmlformats-officedocument.presentationml.notesSlide+xml"/>
  <Override PartName="/ppt/charts/chart153.xml" ContentType="application/vnd.openxmlformats-officedocument.drawingml.chart+xml"/>
  <Override PartName="/ppt/notesSlides/notesSlide60.xml" ContentType="application/vnd.openxmlformats-officedocument.presentationml.notesSlide+xml"/>
  <Override PartName="/ppt/charts/chart154.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5"/>
  </p:notesMasterIdLst>
  <p:handoutMasterIdLst>
    <p:handoutMasterId r:id="rId96"/>
  </p:handoutMasterIdLst>
  <p:sldIdLst>
    <p:sldId id="1582" r:id="rId5"/>
    <p:sldId id="1583" r:id="rId6"/>
    <p:sldId id="1614" r:id="rId7"/>
    <p:sldId id="2007" r:id="rId8"/>
    <p:sldId id="1624" r:id="rId9"/>
    <p:sldId id="1625" r:id="rId10"/>
    <p:sldId id="1613" r:id="rId11"/>
    <p:sldId id="1609" r:id="rId12"/>
    <p:sldId id="1591" r:id="rId13"/>
    <p:sldId id="2021" r:id="rId14"/>
    <p:sldId id="2020" r:id="rId15"/>
    <p:sldId id="2006" r:id="rId16"/>
    <p:sldId id="1615" r:id="rId17"/>
    <p:sldId id="1686" r:id="rId18"/>
    <p:sldId id="1643" r:id="rId19"/>
    <p:sldId id="1620" r:id="rId20"/>
    <p:sldId id="1968" r:id="rId21"/>
    <p:sldId id="1598" r:id="rId22"/>
    <p:sldId id="1942" r:id="rId23"/>
    <p:sldId id="1943" r:id="rId24"/>
    <p:sldId id="1993" r:id="rId25"/>
    <p:sldId id="1945" r:id="rId26"/>
    <p:sldId id="1946" r:id="rId27"/>
    <p:sldId id="1987" r:id="rId28"/>
    <p:sldId id="1969" r:id="rId29"/>
    <p:sldId id="1626" r:id="rId30"/>
    <p:sldId id="1753" r:id="rId31"/>
    <p:sldId id="1994" r:id="rId32"/>
    <p:sldId id="1948" r:id="rId33"/>
    <p:sldId id="1949" r:id="rId34"/>
    <p:sldId id="1988" r:id="rId35"/>
    <p:sldId id="1970" r:id="rId36"/>
    <p:sldId id="1628" r:id="rId37"/>
    <p:sldId id="1743" r:id="rId38"/>
    <p:sldId id="1995" r:id="rId39"/>
    <p:sldId id="1979" r:id="rId40"/>
    <p:sldId id="1996" r:id="rId41"/>
    <p:sldId id="1951" r:id="rId42"/>
    <p:sldId id="1952" r:id="rId43"/>
    <p:sldId id="1989" r:id="rId44"/>
    <p:sldId id="1971" r:id="rId45"/>
    <p:sldId id="1629" r:id="rId46"/>
    <p:sldId id="1745" r:id="rId47"/>
    <p:sldId id="1997" r:id="rId48"/>
    <p:sldId id="1954" r:id="rId49"/>
    <p:sldId id="2009" r:id="rId50"/>
    <p:sldId id="1998" r:id="rId51"/>
    <p:sldId id="1957" r:id="rId52"/>
    <p:sldId id="1990" r:id="rId53"/>
    <p:sldId id="1972" r:id="rId54"/>
    <p:sldId id="1630" r:id="rId55"/>
    <p:sldId id="1746" r:id="rId56"/>
    <p:sldId id="1999" r:id="rId57"/>
    <p:sldId id="1959" r:id="rId58"/>
    <p:sldId id="1973" r:id="rId59"/>
    <p:sldId id="1631" r:id="rId60"/>
    <p:sldId id="1960" r:id="rId61"/>
    <p:sldId id="2000" r:id="rId62"/>
    <p:sldId id="1748" r:id="rId63"/>
    <p:sldId id="1991" r:id="rId64"/>
    <p:sldId id="1974" r:id="rId65"/>
    <p:sldId id="1632" r:id="rId66"/>
    <p:sldId id="1749" r:id="rId67"/>
    <p:sldId id="2001" r:id="rId68"/>
    <p:sldId id="1975" r:id="rId69"/>
    <p:sldId id="1976" r:id="rId70"/>
    <p:sldId id="1768" r:id="rId71"/>
    <p:sldId id="1769" r:id="rId72"/>
    <p:sldId id="2002" r:id="rId73"/>
    <p:sldId id="1962" r:id="rId74"/>
    <p:sldId id="1977" r:id="rId75"/>
    <p:sldId id="1770" r:id="rId76"/>
    <p:sldId id="1771" r:id="rId77"/>
    <p:sldId id="2003" r:id="rId78"/>
    <p:sldId id="1963" r:id="rId79"/>
    <p:sldId id="1992" r:id="rId80"/>
    <p:sldId id="1978" r:id="rId81"/>
    <p:sldId id="1964" r:id="rId82"/>
    <p:sldId id="1966" r:id="rId83"/>
    <p:sldId id="2004" r:id="rId84"/>
    <p:sldId id="1967" r:id="rId85"/>
    <p:sldId id="2008" r:id="rId86"/>
    <p:sldId id="1617" r:id="rId87"/>
    <p:sldId id="1820" r:id="rId88"/>
    <p:sldId id="1618" r:id="rId89"/>
    <p:sldId id="1821" r:id="rId90"/>
    <p:sldId id="1819" r:id="rId91"/>
    <p:sldId id="1822" r:id="rId92"/>
    <p:sldId id="1696" r:id="rId93"/>
    <p:sldId id="1619"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image" Target="../media/image17.png"/></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0.xml"/><Relationship Id="rId1" Type="http://schemas.microsoft.com/office/2011/relationships/chartStyle" Target="style40.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1.xml"/><Relationship Id="rId1" Type="http://schemas.microsoft.com/office/2011/relationships/chartStyle" Target="style41.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2.xml"/><Relationship Id="rId1" Type="http://schemas.microsoft.com/office/2011/relationships/chartStyle" Target="style42.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image" Target="../media/image17.png"/></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image" Target="../media/image17.png"/></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7.png"/></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3.xml"/><Relationship Id="rId1" Type="http://schemas.microsoft.com/office/2011/relationships/chartStyle" Target="style4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4.xml"/><Relationship Id="rId1" Type="http://schemas.microsoft.com/office/2011/relationships/chartStyle" Target="style4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5.xml"/><Relationship Id="rId1" Type="http://schemas.microsoft.com/office/2011/relationships/chartStyle" Target="style4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image" Target="../media/image17.png"/></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image" Target="../media/image17.png"/></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6.xml"/><Relationship Id="rId1" Type="http://schemas.microsoft.com/office/2011/relationships/chartStyle" Target="style46.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7.xml"/><Relationship Id="rId1" Type="http://schemas.microsoft.com/office/2011/relationships/chartStyle" Target="style47.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8.xml"/><Relationship Id="rId1" Type="http://schemas.microsoft.com/office/2011/relationships/chartStyle" Target="style48.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image" Target="../media/image17.png"/></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image" Target="../media/image17.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7.png"/></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2.xml"/><Relationship Id="rId1" Type="http://schemas.microsoft.com/office/2011/relationships/chartStyle" Target="style52.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3.xml"/><Relationship Id="rId1" Type="http://schemas.microsoft.com/office/2011/relationships/chartStyle" Target="style53.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4.xml"/><Relationship Id="rId1" Type="http://schemas.microsoft.com/office/2011/relationships/chartStyle" Target="style54.xm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image" Target="../media/image17.png"/></Relationships>
</file>

<file path=ppt/charts/_rels/chart124.xml.rels><?xml version="1.0" encoding="UTF-8" standalone="yes"?>
<Relationships xmlns="http://schemas.openxmlformats.org/package/2006/relationships"><Relationship Id="rId2" Type="http://schemas.openxmlformats.org/officeDocument/2006/relationships/package" Target="../embeddings/Microsoft_Excel_Worksheet123.xlsx"/><Relationship Id="rId1" Type="http://schemas.openxmlformats.org/officeDocument/2006/relationships/image" Target="../media/image17.png"/></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7.png"/></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5.xml"/><Relationship Id="rId1" Type="http://schemas.microsoft.com/office/2011/relationships/chartStyle" Target="style55.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56.xml"/><Relationship Id="rId1" Type="http://schemas.microsoft.com/office/2011/relationships/chartStyle" Target="style56.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7.xml"/><Relationship Id="rId1" Type="http://schemas.microsoft.com/office/2011/relationships/chartStyle" Target="style57.xml"/></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Excel_Worksheet128.xlsx"/><Relationship Id="rId1" Type="http://schemas.openxmlformats.org/officeDocument/2006/relationships/image" Target="../media/image17.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7.png"/></Relationships>
</file>

<file path=ppt/charts/_rels/chart130.xml.rels><?xml version="1.0" encoding="UTF-8" standalone="yes"?>
<Relationships xmlns="http://schemas.openxmlformats.org/package/2006/relationships"><Relationship Id="rId2" Type="http://schemas.openxmlformats.org/officeDocument/2006/relationships/package" Target="../embeddings/Microsoft_Excel_Worksheet129.xlsx"/><Relationship Id="rId1" Type="http://schemas.openxmlformats.org/officeDocument/2006/relationships/image" Target="../media/image17.png"/></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58.xml"/><Relationship Id="rId1" Type="http://schemas.microsoft.com/office/2011/relationships/chartStyle" Target="style58.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59.xml"/><Relationship Id="rId1" Type="http://schemas.microsoft.com/office/2011/relationships/chartStyle" Target="style59.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60.xml"/><Relationship Id="rId1" Type="http://schemas.microsoft.com/office/2011/relationships/chartStyle" Target="style60.xml"/></Relationships>
</file>

<file path=ppt/charts/_rels/chart134.xml.rels><?xml version="1.0" encoding="UTF-8" standalone="yes"?>
<Relationships xmlns="http://schemas.openxmlformats.org/package/2006/relationships"><Relationship Id="rId2" Type="http://schemas.openxmlformats.org/officeDocument/2006/relationships/package" Target="../embeddings/Microsoft_Excel_Worksheet133.xlsx"/><Relationship Id="rId1" Type="http://schemas.openxmlformats.org/officeDocument/2006/relationships/image" Target="../media/image17.png"/></Relationships>
</file>

<file path=ppt/charts/_rels/chart135.xml.rels><?xml version="1.0" encoding="UTF-8" standalone="yes"?>
<Relationships xmlns="http://schemas.openxmlformats.org/package/2006/relationships"><Relationship Id="rId2" Type="http://schemas.openxmlformats.org/officeDocument/2006/relationships/package" Target="../embeddings/Microsoft_Excel_Worksheet134.xlsx"/><Relationship Id="rId1" Type="http://schemas.openxmlformats.org/officeDocument/2006/relationships/image" Target="../media/image17.png"/></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7.png"/></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61.xml"/><Relationship Id="rId1" Type="http://schemas.microsoft.com/office/2011/relationships/chartStyle" Target="style61.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62.xml"/><Relationship Id="rId1" Type="http://schemas.microsoft.com/office/2011/relationships/chartStyle" Target="style62.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3.xml"/><Relationship Id="rId1" Type="http://schemas.microsoft.com/office/2011/relationships/chartStyle" Target="style6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7.png"/></Relationships>
</file>

<file path=ppt/charts/_rels/chart140.xml.rels><?xml version="1.0" encoding="UTF-8" standalone="yes"?>
<Relationships xmlns="http://schemas.openxmlformats.org/package/2006/relationships"><Relationship Id="rId2" Type="http://schemas.openxmlformats.org/officeDocument/2006/relationships/package" Target="../embeddings/Microsoft_Excel_Worksheet139.xlsx"/><Relationship Id="rId1" Type="http://schemas.openxmlformats.org/officeDocument/2006/relationships/image" Target="../media/image17.png"/></Relationships>
</file>

<file path=ppt/charts/_rels/chart141.xml.rels><?xml version="1.0" encoding="UTF-8" standalone="yes"?>
<Relationships xmlns="http://schemas.openxmlformats.org/package/2006/relationships"><Relationship Id="rId2" Type="http://schemas.openxmlformats.org/officeDocument/2006/relationships/package" Target="../embeddings/Microsoft_Excel_Worksheet140.xlsx"/><Relationship Id="rId1" Type="http://schemas.openxmlformats.org/officeDocument/2006/relationships/image" Target="../media/image17.png"/></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7.png"/></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64.xml"/><Relationship Id="rId1" Type="http://schemas.microsoft.com/office/2011/relationships/chartStyle" Target="style64.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65.xml"/><Relationship Id="rId1" Type="http://schemas.microsoft.com/office/2011/relationships/chartStyle" Target="style65.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6.xml"/><Relationship Id="rId1" Type="http://schemas.microsoft.com/office/2011/relationships/chartStyle" Target="style66.xml"/></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image" Target="../media/image17.png"/></Relationships>
</file>

<file path=ppt/charts/_rels/chart147.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image" Target="../media/image17.png"/></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7.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7.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7.png"/></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67.xml"/><Relationship Id="rId1" Type="http://schemas.microsoft.com/office/2011/relationships/chartStyle" Target="style67.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68.xml"/><Relationship Id="rId1" Type="http://schemas.microsoft.com/office/2011/relationships/chartStyle" Target="style68.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9.xml"/><Relationship Id="rId1" Type="http://schemas.microsoft.com/office/2011/relationships/chartStyle" Target="style69.xml"/></Relationships>
</file>

<file path=ppt/charts/_rels/chart153.xml.rels><?xml version="1.0" encoding="UTF-8" standalone="yes"?>
<Relationships xmlns="http://schemas.openxmlformats.org/package/2006/relationships"><Relationship Id="rId2" Type="http://schemas.openxmlformats.org/officeDocument/2006/relationships/package" Target="../embeddings/Microsoft_Excel_Worksheet152.xlsx"/><Relationship Id="rId1" Type="http://schemas.openxmlformats.org/officeDocument/2006/relationships/image" Target="../media/image17.png"/></Relationships>
</file>

<file path=ppt/charts/_rels/chart154.xml.rels><?xml version="1.0" encoding="UTF-8" standalone="yes"?>
<Relationships xmlns="http://schemas.openxmlformats.org/package/2006/relationships"><Relationship Id="rId2" Type="http://schemas.openxmlformats.org/officeDocument/2006/relationships/package" Target="../embeddings/Microsoft_Excel_Worksheet153.xlsx"/><Relationship Id="rId1" Type="http://schemas.openxmlformats.org/officeDocument/2006/relationships/image" Target="../media/image17.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7.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7.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9.xml"/><Relationship Id="rId1" Type="http://schemas.microsoft.com/office/2011/relationships/chartStyle" Target="style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7.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7.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7.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7.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7.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7.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7.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7.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7.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5.xml"/><Relationship Id="rId1" Type="http://schemas.microsoft.com/office/2011/relationships/chartStyle" Target="style1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7.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7.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7.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7.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7.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7.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7.png"/></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6.xml"/><Relationship Id="rId1" Type="http://schemas.microsoft.com/office/2011/relationships/chartStyle" Target="style16.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7.xml"/><Relationship Id="rId1" Type="http://schemas.microsoft.com/office/2011/relationships/chartStyle" Target="style17.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8.xml"/><Relationship Id="rId1" Type="http://schemas.microsoft.com/office/2011/relationships/chartStyle" Target="style18.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7.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7.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7.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21.xml"/><Relationship Id="rId1" Type="http://schemas.microsoft.com/office/2011/relationships/chartStyle" Target="style2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7.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7.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7.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7.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2.xml"/><Relationship Id="rId1" Type="http://schemas.microsoft.com/office/2011/relationships/chartStyle" Target="style2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3.xml"/><Relationship Id="rId1" Type="http://schemas.microsoft.com/office/2011/relationships/chartStyle" Target="style23.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4.xml"/><Relationship Id="rId1" Type="http://schemas.microsoft.com/office/2011/relationships/chartStyle" Target="style24.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17.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17.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7.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7.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7.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7.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7.png"/></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25.xml"/><Relationship Id="rId1" Type="http://schemas.microsoft.com/office/2011/relationships/chartStyle" Target="style25.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26.xml"/><Relationship Id="rId1" Type="http://schemas.microsoft.com/office/2011/relationships/chartStyle" Target="style26.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7.xml"/><Relationship Id="rId1" Type="http://schemas.microsoft.com/office/2011/relationships/chartStyle" Target="style27.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17.png"/></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17.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7.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7.png"/></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8.xml"/><Relationship Id="rId1" Type="http://schemas.microsoft.com/office/2011/relationships/chartStyle" Target="style28.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9.xml"/><Relationship Id="rId1" Type="http://schemas.microsoft.com/office/2011/relationships/chartStyle" Target="style29.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30.xml"/><Relationship Id="rId1" Type="http://schemas.microsoft.com/office/2011/relationships/chartStyle" Target="style30.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7.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7.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7.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7.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7.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7.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7.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1.xml"/><Relationship Id="rId1" Type="http://schemas.microsoft.com/office/2011/relationships/chartStyle" Target="style31.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2.xml"/><Relationship Id="rId1" Type="http://schemas.microsoft.com/office/2011/relationships/chartStyle" Target="style32.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3.xml"/><Relationship Id="rId1" Type="http://schemas.microsoft.com/office/2011/relationships/chartStyle" Target="style33.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7.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17.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7.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7.png"/></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7.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4.xml"/><Relationship Id="rId1" Type="http://schemas.microsoft.com/office/2011/relationships/chartStyle" Target="style34.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5.xml"/><Relationship Id="rId1" Type="http://schemas.microsoft.com/office/2011/relationships/chartStyle" Target="style35.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6.xml"/><Relationship Id="rId1" Type="http://schemas.microsoft.com/office/2011/relationships/chartStyle" Target="style36.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7.png"/></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image" Target="../media/image17.png"/></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7.xml"/><Relationship Id="rId1" Type="http://schemas.microsoft.com/office/2011/relationships/chartStyle" Target="style37.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38.xml"/><Relationship Id="rId1" Type="http://schemas.microsoft.com/office/2011/relationships/chartStyle" Target="style38.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9.xml"/><Relationship Id="rId1" Type="http://schemas.microsoft.com/office/2011/relationships/chartStyle" Target="style39.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1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0.38750000000000001</c:v>
                </c:pt>
                <c:pt idx="1">
                  <c:v>0.61250000000000004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0.38750000000000001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86-4853-BCBF-F7C3DA331A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86-4853-BCBF-F7C3DA331A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6.9896944058345261</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45-4FB3-98F1-285C62FCB9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45-4FB3-98F1-285C62FCB9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4E-4B40-AA76-1444892508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4E-4B40-AA76-1444892508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0.40607134955620694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0.14692088021075023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1.5338330643118692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0.14692088021075023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0.3611304103220645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7.2027708757703088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0.61303696054284451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0.17135953636812928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1.7889691539389254</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0.17135953636812928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0.2859329906899184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6.744486263072214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0.57787525379160432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0.60029434285344507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0.16735757467130519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1.7471892438002659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0.16735757467130519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0.15192076602004612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7.0218260786610536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DE-4931-8E8B-64310002E0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DE-4931-8E8B-64310002E0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51-41BF-8F06-1CA42EAC10B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51-41BF-8F06-1CA42EAC10B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4F-43E4-85ED-01B5EBA3302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4F-43E4-85ED-01B5EBA3302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8.4515659041232851</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AB-4A55-9B17-21E3FECC11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AB-4A55-9B17-21E3FECC11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BAF-4857-A33F-C0083288F7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BAF-4857-A33F-C0083288F7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0.21217685022267219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0.14620039212114744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1.5263112712713429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0.14620039212114655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0.17987887392927782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8.4515659041232851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2C-4A6F-824A-DF64F1943E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2C-4A6F-824A-DF64F1943E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3D-4CFF-9084-DEEA163BB1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3D-4CFF-9084-DEEA163BB1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3.2780157953920863E-2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0.19531324284204299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2.0390424379391803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1.5777939117697315E-2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8.0059916311344157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CC-45E6-B237-C603743545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CC-45E6-B237-C603743545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C2-45B8-A790-B1A6757C6E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C2-45B8-A790-B1A6757C6E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64-4EDE-AD84-87649A50A1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64-4EDE-AD84-87649A50A1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18-4AAC-8117-5D059600D6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18-4AAC-8117-5D059600D6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0.20033609467205338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0.1387457266572838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1.4484856255533707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0.1387457266572838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0.3287401188405763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8.9561498805130757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7.3140835271570737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B7-4DCC-91F6-433C7F5276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B7-4DCC-91F6-433C7F5276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BA-4FF5-9FB6-E51EDF2A69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BA-4FF5-9FB6-E51EDF2A69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0.62173825279244355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0.25577011570274166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2.6702035800833022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0.25577011570274166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0.7197129942381455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5.2657856494346342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1.3859254399976031</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0.13655477607020572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0.11962134746157993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8.5586834823064315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0.18582115870923488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0.11467718916778313</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1.1972135221050859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0.11467718916778225</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0.41133523861682519</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0.48832281636788721</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8.1177814497301561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F05-4FF7-AD5C-1B4E3D8CE4F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F05-4FF7-AD5C-1B4E3D8CE4F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31-47FA-A8D5-2F47293E71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31-47FA-A8D5-2F47293E71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1.0234245268635327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0.25274675810247871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7.0463906491275097E-2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0.73563314800361113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7.0463906491275097E-2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0.25274675810247871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6.6728758959509804E-2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9.5583580900627627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0.20802333683134844</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0.17459749283190984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1.822772958257449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0.10967833531070781</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8.7801253201880272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7.8711975572249528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EF-43A6-874F-03A577386B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EF-43A6-874F-03A577386B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7A-4B7F-AFDB-7518315B22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7A-4B7F-AFDB-7518315B22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0.24129900587060416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0.15740205453785538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1.6432550315140038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0.1574020545378545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0.17767823617701772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7.3187745399781337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0.17481377375850826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0.13202089890053337</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1.3782793815510779</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8.212442282297161E-2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7.9310895503711496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0.17203612018777559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0.11664880937056843</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1.2177969562157429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0.11664880937056843</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8.2692267297655775E-2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8.1952211661551537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8.6917867314174835E-2</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0.12242613808138181</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1.2781114451252362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0.12242613808138181</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0.18256705178283816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8.0397049723953717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0.2600804347416652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2.9474707996798468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0.28232864081511089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0.50439878784651349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5.7069771683989634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06-4460-8867-A6F4042624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06-4460-8867-A6F4042624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34-4BF6-BD4A-2CAD09CF3D3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34-4BF6-BD4A-2CAD09CF3D3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0.3977364351742656</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0.16054382425720881</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1.6760546599200303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0.16054382425720881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0.45865930661953414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7.5606074697543928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8.7295496611906387E-2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2.9004928176848654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0.27782877272267115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0.99654312554955204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0.27098312510901224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4.4590247013194677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1.2458199179901541E-2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2.4022661191631069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0.23010525782755309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6.0423959335279775E-2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7.2462309580357802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F9-4149-96D0-FE89AA92FD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F9-4149-96D0-FE89AA92FD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0.66279069767441856</c:v>
                </c:pt>
                <c:pt idx="1">
                  <c:v>8.1395348837209308E-2</c:v>
                </c:pt>
                <c:pt idx="2">
                  <c:v>0.10465116279069769</c:v>
                </c:pt>
                <c:pt idx="3">
                  <c:v>0.10465116279069769</c:v>
                </c:pt>
                <c:pt idx="4">
                  <c:v>0</c:v>
                </c:pt>
                <c:pt idx="5">
                  <c:v>4.6511627906976744E-2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14-47F8-B570-A8C194E83D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14-47F8-B570-A8C194E83D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1.1709388360008788E-2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1.670129615010719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0.15997628347743387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0.541609549000313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7.4516764535316193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9.1170346262171602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68-41B8-9A90-3194280FFE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68-41B8-9A90-3194280FFE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24-401C-93B6-060E6DC7B7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24-401C-93B6-060E6DC7B7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0.73255813953488369</c:v>
                </c:pt>
                <c:pt idx="1">
                  <c:v>0.26744186046511631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3.6917703458941631E-2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0.78518902801346435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9.1760998289279758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0.15259332100266487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0.11372933798358709</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1.1873180907390264</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0.11372933798358709</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0.11490238256153162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8.1750040497235048</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0.40594027753293815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1.0686898083829277E-3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2.9794272849059666E-4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3.1104796511804977E-3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2.9794272849059666E-4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1.0686898083829277E-3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0.16443933225234808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6D-4424-A28B-035BD3D2C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6D-4424-A28B-035BD3D2C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45-4EDA-9AEF-5032ADE3A8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45-4EDA-9AEF-5032ADE3A8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0.67441860465116277</c:v>
                </c:pt>
                <c:pt idx="1">
                  <c:v>0.15116279069767441</c:v>
                </c:pt>
                <c:pt idx="2">
                  <c:v>0.17441860465116282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2.1493513860873072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0.20967841108547347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0.18849261884654922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7.4940592264330856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8.4045707766544382</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90-4F7F-9167-5708395DAF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90-4F7F-9167-5708395DAF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1D-4502-9066-C1AEDC0710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1D-4502-9066-C1AEDC0710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0.25200128493372631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0.13441425648723104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1.403265693884161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0.13441425648722927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0.37215880683259783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8.5650380603424718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2.6505579931228596E-2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0.33826017097170613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9.4304406655965067E-2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0.9845245742588844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9.4304406655965067E-2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1.7137308287962227E-2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9.043812580445648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0.23885617853218299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0.16538763822629132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1.7266233878809381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0.16538763822629043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0.23494079659798395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7.6048616891751966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8.0499337023658804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0.41860465116279072</c:v>
                </c:pt>
                <c:pt idx="1">
                  <c:v>0.55813953488372092</c:v>
                </c:pt>
                <c:pt idx="2">
                  <c:v>0</c:v>
                </c:pt>
                <c:pt idx="3">
                  <c:v>2.3255813953488368E-2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43-40B9-B414-038A70F352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43-40B9-B414-038A70F352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AC-4389-B7FA-E0ADB9D517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AC-4389-B7FA-E0ADB9D517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0.14617774304930808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0.13212075377110999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1.3793218521781325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0.13212075377110999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0.33685661607484008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7.9345927884108374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0.24071015759502679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9.3524508324321687E-2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0.97638254675293012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9.3524508324321687E-2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0.10717879769298655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8.8422433667965379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4.8030854313642735E-2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1.3038831713565564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0.12489472791071599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0.17904583853769118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8.1002824913961984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1.0017188160627466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0.65951085688284117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0.18386669604889683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1.9195421196839622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0.18386669604889505</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0.13810857594354431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7.322616162859946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7A-4781-9318-F9F2D484D2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7A-4781-9318-F9F2D484D2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6E-4962-950C-FF5D33D752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6E-4962-950C-FF5D33D752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1</c:v>
                </c:pt>
                <c:pt idx="3" formatCode="0">
                  <c:v>38</c:v>
                </c:pt>
                <c:pt idx="4" formatCode="0">
                  <c:v>1</c:v>
                </c:pt>
                <c:pt idx="5" formatCode="0">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06-45E1-B246-0504C60364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06-45E1-B246-0504C60364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AD-49E1-B9A8-E3AB91446D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AD-49E1-B9A8-E3AB91446D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0.13836004073197028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0.51784011569518107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0.14436995261075047</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1.5072017434816836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0.14436995261075047</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0.50466970911449316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8.200093256327909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5.2657856494346342</c:v>
                </c:pt>
                <c:pt idx="1">
                  <c:v>4.7422190154799466</c:v>
                </c:pt>
                <c:pt idx="2">
                  <c:v>7.9310895503711496</c:v>
                </c:pt>
                <c:pt idx="3">
                  <c:v>5.7069771683989634</c:v>
                </c:pt>
                <c:pt idx="4">
                  <c:v>8.0059916311344157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5.6787379006199714</c:v>
                </c:pt>
                <c:pt idx="2">
                  <c:v>8.779049559256233</c:v>
                </c:pt>
                <c:pt idx="3">
                  <c:v>6.5441704220939876</c:v>
                </c:pt>
                <c:pt idx="4">
                  <c:v>8.7389531911453115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8.7786849843777048E-2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0.3443439698246813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9.6000524290493772E-2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1.0022318007951796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9.6000524290493772E-2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4.0065190603906231E-2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9.3184716744066467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0.53447783872109778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0.3227981090135601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3.3699662838401463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0.32279810901356143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0.49529903026457589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4.7422190154799466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8.3573751912358194</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8D-4005-91FE-327B2E0EAB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8D-4005-91FE-327B2E0EAB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D0-43DC-BB48-888D250134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D0-43DC-BB48-888D250134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0.18495711621292088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7.4576288496048804E-2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0.778565830430761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7.4576288496048804E-2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0.10621169850879575</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9.4694327890016847</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0.10081356716023571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0.14384612336904823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1.5017330408042753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0.14384612336904823</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0.51596119428375076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0.2911263335869041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8.0241235419311749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0.31728049561872496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0.17993331601052809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1.8784781922918867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0.17395209208260276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7.9778610222911226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5.8903323647161443E-3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0.14507225450331962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1.5145336752153149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0.14507225450331873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0.28224968550428464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7.7636629990127499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8.0241235419311749</c:v>
                </c:pt>
                <c:pt idx="1">
                  <c:v>7.2027708757703088</c:v>
                </c:pt>
                <c:pt idx="2">
                  <c:v>9.5583580900627627</c:v>
                </c:pt>
                <c:pt idx="3">
                  <c:v>9.3184716744066467</c:v>
                </c:pt>
                <c:pt idx="4">
                  <c:v>8.4515659041232851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7.4997028473626077</c:v>
                </c:pt>
                <c:pt idx="1">
                  <c:v>6.7495348838123164</c:v>
                </c:pt>
                <c:pt idx="2">
                  <c:v>9.1571292585204827</c:v>
                </c:pt>
                <c:pt idx="3">
                  <c:v>8.9870196959314921</c:v>
                </c:pt>
                <c:pt idx="4">
                  <c:v>8.1419720279820833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5.8097941846220635E-2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0.16329129649062057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1.7047378787303238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0.16329129649061969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0.27142096091328582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7.6371097927588716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0.1421506996675248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0.30173470769769395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8.4121380578743299E-2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0.87821523232201315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8.4121380578743299E-2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0.13904520808623388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9.4639020379276815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0.25821373742573339</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0.12290348156310937</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1.2830948430892049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0.12290348156310849</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0.23861062338472472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8.1655341557274461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3D-411B-8468-CCC59065B2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3D-411B-8468-CCC59065B2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E0-4A22-9F22-2E805A6662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E0-4A22-9F22-2E805A6662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7.3221220715774109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5.8562249656082841</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89-443D-8B2C-99B9CC25DD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89-443D-8B2C-99B9CC25DD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EF-45D6-A18B-BA464B5638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EF-45D6-A18B-BA464B5638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0.27535133600979966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3.1246922539160993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0.29930410747732061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0.91141279609974113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5.6384713868729106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0.38440635670829337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0.27363549329928727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2.8567155777292097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0.27363549329928816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6.5497780380830761E-2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6.0739785443436567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6B-478F-A709-CE9860114B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6B-478F-A709-CE9860114B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F1-49FC-827E-376D1C785C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F1-49FC-827E-376D1C785C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48</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54</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70</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73</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79</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81</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3.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7.xml"/><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3.xml"/><Relationship Id="rId3" Type="http://schemas.openxmlformats.org/officeDocument/2006/relationships/slide" Target="../slides/slide13.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9468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RN7 | Dartford and Gravesham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741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RN7 | Dartford and Gravesham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180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RN7 | Dartford and Gravesham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3.xml"/><Relationship Id="rId13" Type="http://schemas.openxmlformats.org/officeDocument/2006/relationships/slide" Target="slide25.xml"/><Relationship Id="rId18" Type="http://schemas.openxmlformats.org/officeDocument/2006/relationships/slide" Target="slide61.xml"/><Relationship Id="rId26" Type="http://schemas.openxmlformats.org/officeDocument/2006/relationships/slide" Target="slide12.xml"/><Relationship Id="rId3" Type="http://schemas.openxmlformats.org/officeDocument/2006/relationships/slide" Target="slide10.xml"/><Relationship Id="rId21" Type="http://schemas.openxmlformats.org/officeDocument/2006/relationships/slide" Target="slide77.xml"/><Relationship Id="rId7" Type="http://schemas.openxmlformats.org/officeDocument/2006/relationships/slide" Target="slide6.xml"/><Relationship Id="rId12" Type="http://schemas.openxmlformats.org/officeDocument/2006/relationships/slide" Target="slide17.xml"/><Relationship Id="rId17" Type="http://schemas.openxmlformats.org/officeDocument/2006/relationships/slide" Target="slide55.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0.xml"/><Relationship Id="rId20" Type="http://schemas.openxmlformats.org/officeDocument/2006/relationships/slide" Target="slide7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4.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1.xml"/><Relationship Id="rId23" Type="http://schemas.openxmlformats.org/officeDocument/2006/relationships/slide" Target="slide7.xml"/><Relationship Id="rId10" Type="http://schemas.openxmlformats.org/officeDocument/2006/relationships/slide" Target="slide13.xml"/><Relationship Id="rId19" Type="http://schemas.openxmlformats.org/officeDocument/2006/relationships/slide" Target="slide66.xml"/><Relationship Id="rId4" Type="http://schemas.openxmlformats.org/officeDocument/2006/relationships/slide" Target="slide3.xml"/><Relationship Id="rId9" Type="http://schemas.openxmlformats.org/officeDocument/2006/relationships/slide" Target="slide84.xml"/><Relationship Id="rId14" Type="http://schemas.openxmlformats.org/officeDocument/2006/relationships/slide" Target="slide32.xml"/><Relationship Id="rId22" Type="http://schemas.openxmlformats.org/officeDocument/2006/relationships/slide" Target="slide15.xml"/><Relationship Id="rId27"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29.xml"/><Relationship Id="rId4" Type="http://schemas.openxmlformats.org/officeDocument/2006/relationships/chart" Target="../charts/chart28.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32.xml"/><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5.xml"/><Relationship Id="rId4" Type="http://schemas.openxmlformats.org/officeDocument/2006/relationships/chart" Target="../charts/chart45.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chart" Target="../charts/chart48.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5.xml"/><Relationship Id="rId4" Type="http://schemas.openxmlformats.org/officeDocument/2006/relationships/chart" Target="../charts/chart58.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6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5.xml"/><Relationship Id="rId4" Type="http://schemas.openxmlformats.org/officeDocument/2006/relationships/chart" Target="../charts/chart68.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72.xml"/><Relationship Id="rId5" Type="http://schemas.openxmlformats.org/officeDocument/2006/relationships/chart" Target="../charts/chart71.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5.xml"/><Relationship Id="rId4" Type="http://schemas.openxmlformats.org/officeDocument/2006/relationships/chart" Target="../charts/chart75.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79.xml"/><Relationship Id="rId5" Type="http://schemas.openxmlformats.org/officeDocument/2006/relationships/chart" Target="../charts/chart78.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4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chart" Target="../charts/chart88.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chart" Target="../charts/chart90.xml"/></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4.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5.xml"/><Relationship Id="rId4" Type="http://schemas.openxmlformats.org/officeDocument/2006/relationships/chart" Target="../charts/chart98.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5.xml"/><Relationship Id="rId4" Type="http://schemas.openxmlformats.org/officeDocument/2006/relationships/chart" Target="../charts/chart103.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chart" Target="../charts/chart10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5.xml"/><Relationship Id="rId4" Type="http://schemas.openxmlformats.org/officeDocument/2006/relationships/chart" Target="../charts/chart109.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chart" Target="../charts/chart112.xml"/><Relationship Id="rId1" Type="http://schemas.openxmlformats.org/officeDocument/2006/relationships/slideLayout" Target="../slideLayouts/slideLayout5.xml"/><Relationship Id="rId4" Type="http://schemas.openxmlformats.org/officeDocument/2006/relationships/chart" Target="../charts/chart114.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5.xml"/><Relationship Id="rId4" Type="http://schemas.openxmlformats.org/officeDocument/2006/relationships/chart" Target="../charts/chart118.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5.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chart" Target="../charts/chart12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5.xml"/><Relationship Id="rId4" Type="http://schemas.openxmlformats.org/officeDocument/2006/relationships/chart" Target="../charts/chart1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chart" Target="../charts/chart131.xml"/><Relationship Id="rId1" Type="http://schemas.openxmlformats.org/officeDocument/2006/relationships/slideLayout" Target="../slideLayouts/slideLayout5.xml"/><Relationship Id="rId4" Type="http://schemas.openxmlformats.org/officeDocument/2006/relationships/chart" Target="../charts/chart133.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chart" Target="../charts/chart136.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5.xml"/><Relationship Id="rId4" Type="http://schemas.openxmlformats.org/officeDocument/2006/relationships/chart" Target="../charts/chart139.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chart" Target="../charts/chart143.xml"/><Relationship Id="rId1" Type="http://schemas.openxmlformats.org/officeDocument/2006/relationships/slideLayout" Target="../slideLayouts/slideLayout5.xml"/><Relationship Id="rId4" Type="http://schemas.openxmlformats.org/officeDocument/2006/relationships/chart" Target="../charts/chart145.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chart" Target="../charts/chart149.xml"/><Relationship Id="rId5" Type="http://schemas.openxmlformats.org/officeDocument/2006/relationships/chart" Target="../charts/chart148.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5.xml"/><Relationship Id="rId4" Type="http://schemas.openxmlformats.org/officeDocument/2006/relationships/chart" Target="../charts/chart152.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Dartford and Gravesham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sation_info">
            <a:extLst>
              <a:ext uri="{FF2B5EF4-FFF2-40B4-BE49-F238E27FC236}">
                <a16:creationId xmlns:a16="http://schemas.microsoft.com/office/drawing/2014/main" id="{BE86870A-F752-9A90-2DB2-A2D3B370BD4F}"/>
              </a:ext>
            </a:extLst>
          </p:cNvPr>
          <p:cNvSpPr txBox="1">
            <a:spLocks/>
          </p:cNvSpPr>
          <p:nvPr/>
        </p:nvSpPr>
        <p:spPr>
          <a:xfrm>
            <a:off x="570231" y="1036726"/>
            <a:ext cx="11263020" cy="65405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400" b="0">
                <a:solidFill>
                  <a:schemeClr val="tx1"/>
                </a:solidFill>
                <a:latin typeface="Arial"/>
              </a:rPr>
              <a:t>RN7 </a:t>
            </a:r>
            <a:r>
              <a:rPr lang="en-GB" sz="1400" b="0">
                <a:solidFill>
                  <a:schemeClr val="tx1"/>
                </a:solidFill>
                <a:latin typeface="Arial"/>
              </a:rPr>
              <a:t>Dartford and Gravesham NHS Trust</a:t>
            </a:r>
            <a:r>
              <a:rPr lang="en-US" sz="1400" b="0">
                <a:solidFill>
                  <a:schemeClr val="tx1"/>
                </a:solidFill>
                <a:latin typeface="Arial"/>
              </a:rPr>
              <a:t> </a:t>
            </a:r>
            <a:r>
              <a:rPr lang="en-US" sz="1400" b="0" dirty="0">
                <a:solidFill>
                  <a:schemeClr val="tx1"/>
                </a:solidFill>
                <a:latin typeface="Arial"/>
              </a:rPr>
              <a:t>does not have data for the ‘Best and worst performance relative to the national average: children and young people’s questions’ and ‘Trust results poster: children and young people’s reports’ due to low base sizes.</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73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17444432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71076904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27417216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p48. Was your child given enough privacy when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04501073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p72. Overall, do you feel you (the parent / carer) were treated with dignity and respect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Dartford and Gravesham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Children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 </a:t>
            </a:r>
            <a:r>
              <a:rPr lang="en-GB" sz="1200" b="0" noProof="0">
                <a:solidFill>
                  <a:prstClr val="black"/>
                </a:solidFill>
                <a:latin typeface="Arial"/>
              </a:rPr>
              <a:t>Staff treating parents / carers with dignity and respect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food and drink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1716240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2341602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CFDD092-8C00-C17B-C674-2D6EDA75D10C}"/>
              </a:ext>
            </a:extLst>
          </p:cNvPr>
          <p:cNvGraphicFramePr/>
          <p:nvPr>
            <p:extLst>
              <p:ext uri="{D42A27DB-BD31-4B8C-83A1-F6EECF244321}">
                <p14:modId xmlns:p14="http://schemas.microsoft.com/office/powerpoint/2010/main" val="5531823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0E7DAA4-8AC5-56A3-C214-FA031F4AFB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73140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611431885"/>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45846040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74610843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3823250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60715392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3"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6"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7"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29341935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8317361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69780457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97995814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6076938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C06D12F-7727-3960-E69C-E938349EAD84}"/>
              </a:ext>
            </a:extLst>
          </p:cNvPr>
          <p:cNvGraphicFramePr/>
          <p:nvPr>
            <p:extLst>
              <p:ext uri="{D42A27DB-BD31-4B8C-83A1-F6EECF244321}">
                <p14:modId xmlns:p14="http://schemas.microsoft.com/office/powerpoint/2010/main" val="5430392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9AA7D8F-2567-E413-D962-56374C194D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66523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86384097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80650455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689045494"/>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2754305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958489975"/>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1933725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41156512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7866266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85172767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989489358"/>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9194774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E2D7B1A-4138-DFC6-6219-F25E65E4BCA7}"/>
              </a:ext>
            </a:extLst>
          </p:cNvPr>
          <p:cNvGraphicFramePr/>
          <p:nvPr>
            <p:extLst>
              <p:ext uri="{D42A27DB-BD31-4B8C-83A1-F6EECF244321}">
                <p14:modId xmlns:p14="http://schemas.microsoft.com/office/powerpoint/2010/main" val="9512534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882EC00D-59F9-F44E-0061-6DDD2F45048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77515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75266549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65591510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026065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0428343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1807430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6966209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C1E9204-DC0C-8902-4127-EC91559E8A92}"/>
              </a:ext>
            </a:extLst>
          </p:cNvPr>
          <p:cNvGraphicFramePr/>
          <p:nvPr>
            <p:extLst>
              <p:ext uri="{D42A27DB-BD31-4B8C-83A1-F6EECF244321}">
                <p14:modId xmlns:p14="http://schemas.microsoft.com/office/powerpoint/2010/main" val="21105773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12A8D90-228E-2EAA-2FB3-E1DC72F997E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12177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2693778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95135406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12480544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2332198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52205708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6144322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4849690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88738439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5252732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6299161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454074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4311226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54F83ED-2352-D1C9-904E-20849944F918}"/>
              </a:ext>
            </a:extLst>
          </p:cNvPr>
          <p:cNvGraphicFramePr/>
          <p:nvPr>
            <p:extLst>
              <p:ext uri="{D42A27DB-BD31-4B8C-83A1-F6EECF244321}">
                <p14:modId xmlns:p14="http://schemas.microsoft.com/office/powerpoint/2010/main" val="40150684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05A9BB6-42DF-66CB-1103-4C84FC37A7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11349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9906875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1838187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1544488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70433420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5230268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8876838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FECAE6D-5F1B-7D23-ED54-96688D764847}"/>
              </a:ext>
            </a:extLst>
          </p:cNvPr>
          <p:cNvGraphicFramePr/>
          <p:nvPr>
            <p:extLst>
              <p:ext uri="{D42A27DB-BD31-4B8C-83A1-F6EECF244321}">
                <p14:modId xmlns:p14="http://schemas.microsoft.com/office/powerpoint/2010/main" val="36285771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E4DC731-70C9-70BB-C349-4F1EBAE0B22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70563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29265998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1339830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8661442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32039631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48509696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2049458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2524096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EE3B55D-B862-9F93-B60C-ED421CB29175}"/>
              </a:ext>
            </a:extLst>
          </p:cNvPr>
          <p:cNvGraphicFramePr/>
          <p:nvPr>
            <p:extLst>
              <p:ext uri="{D42A27DB-BD31-4B8C-83A1-F6EECF244321}">
                <p14:modId xmlns:p14="http://schemas.microsoft.com/office/powerpoint/2010/main" val="2407299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09D732C-A1D6-4D52-2AFF-17676B3650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803478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21274310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6158994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93325906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79202321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14453781"/>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73178102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6797574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18873750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206519471"/>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4873836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975014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1667601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E7C192-1996-C2DE-1E38-28E4C1738CB4}"/>
              </a:ext>
            </a:extLst>
          </p:cNvPr>
          <p:cNvGraphicFramePr/>
          <p:nvPr>
            <p:extLst>
              <p:ext uri="{D42A27DB-BD31-4B8C-83A1-F6EECF244321}">
                <p14:modId xmlns:p14="http://schemas.microsoft.com/office/powerpoint/2010/main" val="20226430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F4C1BC8-220B-EAF7-DDCA-B3312C996C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239432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01123532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067793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718603902"/>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090300679"/>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667268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4530918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4175833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B0998CF-717E-381C-ED18-7FD26938D7C9}"/>
              </a:ext>
            </a:extLst>
          </p:cNvPr>
          <p:cNvGraphicFramePr/>
          <p:nvPr>
            <p:extLst>
              <p:ext uri="{D42A27DB-BD31-4B8C-83A1-F6EECF244321}">
                <p14:modId xmlns:p14="http://schemas.microsoft.com/office/powerpoint/2010/main" val="25787498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943E810-3285-656C-6616-0B48CB5348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52910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91703731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72604877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838136315"/>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8934571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77745189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76406080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9549299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43706217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26223542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4252748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0944194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C9EE8CA-BDC2-688A-B776-943A3E4EE207}"/>
              </a:ext>
            </a:extLst>
          </p:cNvPr>
          <p:cNvGraphicFramePr/>
          <p:nvPr>
            <p:extLst>
              <p:ext uri="{D42A27DB-BD31-4B8C-83A1-F6EECF244321}">
                <p14:modId xmlns:p14="http://schemas.microsoft.com/office/powerpoint/2010/main" val="9006480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4253F5E-6286-9A22-0B34-0243E0E221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24421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847613328"/>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45765829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7630179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97923451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78318243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670249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57240997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355739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4540657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394BFA9-2EBA-2B4A-2DE6-5E0BE7147F81}"/>
              </a:ext>
            </a:extLst>
          </p:cNvPr>
          <p:cNvGraphicFramePr/>
          <p:nvPr>
            <p:extLst>
              <p:ext uri="{D42A27DB-BD31-4B8C-83A1-F6EECF244321}">
                <p14:modId xmlns:p14="http://schemas.microsoft.com/office/powerpoint/2010/main" val="41029339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2EC33A4-31EA-EDD9-9248-E36F9286DF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41091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0590515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640997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18043433"/>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7205576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6837348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0321002-9579-FD5C-8E64-DFC2302EFFB7}"/>
              </a:ext>
            </a:extLst>
          </p:cNvPr>
          <p:cNvGraphicFramePr/>
          <p:nvPr>
            <p:extLst>
              <p:ext uri="{D42A27DB-BD31-4B8C-83A1-F6EECF244321}">
                <p14:modId xmlns:p14="http://schemas.microsoft.com/office/powerpoint/2010/main" val="2422763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A41F615-4D4D-5C2A-2D72-16112082E85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63891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02627419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877203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00405033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212486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5040829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DDA8F36-B6A4-58C2-DD91-87702F0F9725}"/>
              </a:ext>
            </a:extLst>
          </p:cNvPr>
          <p:cNvGraphicFramePr/>
          <p:nvPr>
            <p:extLst>
              <p:ext uri="{D42A27DB-BD31-4B8C-83A1-F6EECF244321}">
                <p14:modId xmlns:p14="http://schemas.microsoft.com/office/powerpoint/2010/main" val="12763440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CEC7FA3-6984-3A86-41AE-CF3F376C8D4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82502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3518441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797158142"/>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911454554"/>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023809653"/>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0672774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7905668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7394478-511A-12A8-C7DB-D5F65262880B}"/>
              </a:ext>
            </a:extLst>
          </p:cNvPr>
          <p:cNvGraphicFramePr/>
          <p:nvPr>
            <p:extLst>
              <p:ext uri="{D42A27DB-BD31-4B8C-83A1-F6EECF244321}">
                <p14:modId xmlns:p14="http://schemas.microsoft.com/office/powerpoint/2010/main" val="6652642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0C91FB-91ED-1346-7BDA-07D743058A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98391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025331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99142104"/>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5044766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90048456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90744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593673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F14CFAA-83A6-D85D-36D9-F68B2404DEDE}"/>
              </a:ext>
            </a:extLst>
          </p:cNvPr>
          <p:cNvGraphicFramePr/>
          <p:nvPr>
            <p:extLst>
              <p:ext uri="{D42A27DB-BD31-4B8C-83A1-F6EECF244321}">
                <p14:modId xmlns:p14="http://schemas.microsoft.com/office/powerpoint/2010/main" val="10891223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2353350-068F-E6A6-D62D-DEE8A42578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32806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043892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40341248"/>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4868305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296834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2A2E44-9067-6557-8850-C3B6F28598AE}"/>
              </a:ext>
            </a:extLst>
          </p:cNvPr>
          <p:cNvGraphicFramePr/>
          <p:nvPr>
            <p:extLst>
              <p:ext uri="{D42A27DB-BD31-4B8C-83A1-F6EECF244321}">
                <p14:modId xmlns:p14="http://schemas.microsoft.com/office/powerpoint/2010/main" val="13993980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75CA98C-1998-BE2A-1B16-523522EDA2B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1253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6101346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01850003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403960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6125744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A53A5BA-4E0E-CE42-F5F9-0A60DDED5B57}"/>
              </a:ext>
            </a:extLst>
          </p:cNvPr>
          <p:cNvGraphicFramePr/>
          <p:nvPr>
            <p:extLst>
              <p:ext uri="{D42A27DB-BD31-4B8C-83A1-F6EECF244321}">
                <p14:modId xmlns:p14="http://schemas.microsoft.com/office/powerpoint/2010/main" val="21372277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0860636-805D-24D5-2BD6-B3438B7595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233847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18826376"/>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220217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682052200"/>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9366035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6410486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3253233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A512D17-EAC4-80D9-4FAB-7D562933C68B}"/>
              </a:ext>
            </a:extLst>
          </p:cNvPr>
          <p:cNvGraphicFramePr/>
          <p:nvPr>
            <p:extLst>
              <p:ext uri="{D42A27DB-BD31-4B8C-83A1-F6EECF244321}">
                <p14:modId xmlns:p14="http://schemas.microsoft.com/office/powerpoint/2010/main" val="1407252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0D64992-1DD0-5B60-C513-0FAC7C2ECB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83744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196061468"/>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6709269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71808755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380060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8792953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8E08A1-D52D-9591-D966-B6376EEB6089}"/>
              </a:ext>
            </a:extLst>
          </p:cNvPr>
          <p:cNvGraphicFramePr/>
          <p:nvPr>
            <p:extLst>
              <p:ext uri="{D42A27DB-BD31-4B8C-83A1-F6EECF244321}">
                <p14:modId xmlns:p14="http://schemas.microsoft.com/office/powerpoint/2010/main" val="40237644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34451CE-965A-9CCB-4D07-367FB13031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66574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02878689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4367353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824177782"/>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2216561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0239100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40133115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7E9DC88-4B47-B8DC-853C-5E1061B17886}"/>
              </a:ext>
            </a:extLst>
          </p:cNvPr>
          <p:cNvGraphicFramePr/>
          <p:nvPr>
            <p:extLst>
              <p:ext uri="{D42A27DB-BD31-4B8C-83A1-F6EECF244321}">
                <p14:modId xmlns:p14="http://schemas.microsoft.com/office/powerpoint/2010/main" val="33656392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B335D42-04BE-96E8-5EA5-5924E26EBB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42118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26999242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6004079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720606087"/>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364871069"/>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01579009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0872981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8380191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CE577CC-1476-398D-A5FE-61CD9B609EBF}"/>
              </a:ext>
            </a:extLst>
          </p:cNvPr>
          <p:cNvGraphicFramePr/>
          <p:nvPr>
            <p:extLst>
              <p:ext uri="{D42A27DB-BD31-4B8C-83A1-F6EECF244321}">
                <p14:modId xmlns:p14="http://schemas.microsoft.com/office/powerpoint/2010/main" val="7389346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1C8C7FC-410E-0945-973B-73893F25B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91338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18600879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75796408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80685139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79107677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291182711"/>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621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86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68962973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38057001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0367946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43960774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06442953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3484722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9844556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DDBE170-7353-C9D2-0A15-C42CB2FDB872}"/>
              </a:ext>
            </a:extLst>
          </p:cNvPr>
          <p:cNvGraphicFramePr/>
          <p:nvPr>
            <p:extLst>
              <p:ext uri="{D42A27DB-BD31-4B8C-83A1-F6EECF244321}">
                <p14:modId xmlns:p14="http://schemas.microsoft.com/office/powerpoint/2010/main" val="23908123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C2F2A17-7546-34CD-702C-DD6EF399C1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67084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9378972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18132185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15206902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50584927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5308066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2901132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363772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06476883"/>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71677301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1464</TotalTime>
  <Words>11051</Words>
  <Application>Microsoft Office PowerPoint</Application>
  <PresentationFormat>Widescreen</PresentationFormat>
  <Paragraphs>1543</Paragraphs>
  <Slides>90</Slides>
  <Notes>68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Arial</vt:lpstr>
      <vt:lpstr>Arial Black</vt:lpstr>
      <vt:lpstr>Calibri</vt:lpstr>
      <vt:lpstr>Calibri Light</vt:lpstr>
      <vt:lpstr>Courier New</vt:lpstr>
      <vt:lpstr>Wingdings</vt:lpstr>
      <vt:lpstr>Office Theme</vt:lpstr>
      <vt:lpstr>Dartford and Gravesham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PowerPoint Presentation</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